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Lst>
  <p:notesMasterIdLst>
    <p:notesMasterId r:id="rId20"/>
  </p:notesMasterIdLst>
  <p:handoutMasterIdLst>
    <p:handoutMasterId r:id="rId21"/>
  </p:handoutMasterIdLst>
  <p:sldIdLst>
    <p:sldId id="576" r:id="rId5"/>
    <p:sldId id="451" r:id="rId6"/>
    <p:sldId id="538" r:id="rId7"/>
    <p:sldId id="549" r:id="rId8"/>
    <p:sldId id="577" r:id="rId9"/>
    <p:sldId id="583" r:id="rId10"/>
    <p:sldId id="562" r:id="rId11"/>
    <p:sldId id="584" r:id="rId12"/>
    <p:sldId id="573" r:id="rId13"/>
    <p:sldId id="578" r:id="rId14"/>
    <p:sldId id="579" r:id="rId15"/>
    <p:sldId id="581" r:id="rId16"/>
    <p:sldId id="582" r:id="rId17"/>
    <p:sldId id="435" r:id="rId18"/>
    <p:sldId id="557" r:id="rId19"/>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options" id="{3B244085-A06C-4A0D-AC38-1FCCF96387FB}">
          <p14:sldIdLst>
            <p14:sldId id="576"/>
            <p14:sldId id="451"/>
            <p14:sldId id="538"/>
            <p14:sldId id="549"/>
            <p14:sldId id="577"/>
            <p14:sldId id="583"/>
          </p14:sldIdLst>
        </p14:section>
        <p14:section name="Section Opener options" id="{D3773CD4-779B-43AF-9FBD-7EF941CCFCD7}">
          <p14:sldIdLst>
            <p14:sldId id="562"/>
            <p14:sldId id="584"/>
            <p14:sldId id="573"/>
            <p14:sldId id="578"/>
            <p14:sldId id="579"/>
            <p14:sldId id="581"/>
            <p14:sldId id="582"/>
          </p14:sldIdLst>
        </p14:section>
        <p14:section name="Content slides" id="{0C749B40-D26C-4827-815A-EF0EDBB1F1D9}">
          <p14:sldIdLst/>
        </p14:section>
        <p14:section name="Content &amp; Image" id="{41083D9C-0E78-4712-A4D2-672A810DDB9A}">
          <p14:sldIdLst>
            <p14:sldId id="435"/>
          </p14:sldIdLst>
        </p14:section>
        <p14:section name="Graphs and charts" id="{EA9C0D2A-1C38-41A1-B096-1BCE05E56F9D}">
          <p14:sldIdLst/>
        </p14:section>
        <p14:section name="Elements" id="{41708F08-FC16-48B6-A0C3-BF7BEC48C524}">
          <p14:sldIdLst>
            <p14:sldId id="55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FF17"/>
    <a:srgbClr val="2B0A3D"/>
    <a:srgbClr val="0070AD"/>
    <a:srgbClr val="E6E7E7"/>
    <a:srgbClr val="12ABDB"/>
    <a:srgbClr val="300B48"/>
    <a:srgbClr val="D9D9D9"/>
    <a:srgbClr val="95E616"/>
    <a:srgbClr val="FF304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38" autoAdjust="0"/>
    <p:restoredTop sz="96215" autoAdjust="0"/>
  </p:normalViewPr>
  <p:slideViewPr>
    <p:cSldViewPr>
      <p:cViewPr varScale="1">
        <p:scale>
          <a:sx n="74" d="100"/>
          <a:sy n="74" d="100"/>
        </p:scale>
        <p:origin x="708" y="72"/>
      </p:cViewPr>
      <p:guideLst/>
    </p:cSldViewPr>
  </p:slideViewPr>
  <p:outlineViewPr>
    <p:cViewPr>
      <p:scale>
        <a:sx n="33" d="100"/>
        <a:sy n="33" d="100"/>
      </p:scale>
      <p:origin x="0" y="-58590"/>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59" d="100"/>
          <a:sy n="59" d="100"/>
        </p:scale>
        <p:origin x="2069" y="6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t>21-08-2018</a:t>
            </a:fld>
            <a:endParaRPr lang="pt-PT"/>
          </a:p>
        </p:txBody>
      </p:sp>
      <p:sp>
        <p:nvSpPr>
          <p:cNvPr id="4" name="Footer Placeholder 3">
            <a:extLst>
              <a:ext uri="{FF2B5EF4-FFF2-40B4-BE49-F238E27FC236}">
                <a16:creationId xmlns=""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t>21/08/2018</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t>3</a:t>
            </a:fld>
            <a:endParaRPr lang="pt-BR"/>
          </a:p>
        </p:txBody>
      </p:sp>
    </p:spTree>
    <p:extLst>
      <p:ext uri="{BB962C8B-B14F-4D97-AF65-F5344CB8AC3E}">
        <p14:creationId xmlns:p14="http://schemas.microsoft.com/office/powerpoint/2010/main" val="430073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Usar</a:t>
            </a:r>
            <a:r>
              <a:rPr lang="en-US" dirty="0"/>
              <a:t> </a:t>
            </a:r>
            <a:r>
              <a:rPr lang="en-US" dirty="0" err="1"/>
              <a:t>para</a:t>
            </a:r>
            <a:r>
              <a:rPr lang="en-US" dirty="0"/>
              <a:t> </a:t>
            </a:r>
            <a:r>
              <a:rPr lang="en-US" dirty="0" err="1"/>
              <a:t>separador</a:t>
            </a:r>
            <a:r>
              <a:rPr lang="en-US" dirty="0"/>
              <a:t> de </a:t>
            </a:r>
            <a:r>
              <a:rPr lang="en-US" dirty="0" err="1"/>
              <a:t>capitulos</a:t>
            </a:r>
            <a:r>
              <a:rPr lang="en-US" dirty="0"/>
              <a:t> . </a:t>
            </a:r>
            <a:r>
              <a:rPr lang="en-US" dirty="0" err="1"/>
              <a:t>Seria</a:t>
            </a:r>
            <a:r>
              <a:rPr lang="en-US" dirty="0"/>
              <a:t> </a:t>
            </a:r>
            <a:r>
              <a:rPr lang="en-US" dirty="0" err="1"/>
              <a:t>bom</a:t>
            </a:r>
            <a:r>
              <a:rPr lang="en-US" dirty="0"/>
              <a:t> </a:t>
            </a:r>
            <a:r>
              <a:rPr lang="en-US" dirty="0" err="1"/>
              <a:t>ter</a:t>
            </a:r>
            <a:r>
              <a:rPr lang="en-US" dirty="0"/>
              <a:t> </a:t>
            </a:r>
            <a:r>
              <a:rPr lang="en-US" dirty="0" err="1"/>
              <a:t>esta</a:t>
            </a:r>
            <a:r>
              <a:rPr lang="en-US" dirty="0"/>
              <a:t> </a:t>
            </a:r>
            <a:r>
              <a:rPr lang="en-US" dirty="0" err="1"/>
              <a:t>versao</a:t>
            </a:r>
            <a:r>
              <a:rPr lang="en-US" dirty="0"/>
              <a:t> </a:t>
            </a:r>
            <a:r>
              <a:rPr lang="en-US" dirty="0" err="1"/>
              <a:t>em</a:t>
            </a:r>
            <a:r>
              <a:rPr lang="en-US" dirty="0"/>
              <a:t> </a:t>
            </a:r>
            <a:r>
              <a:rPr lang="en-US" dirty="0" err="1"/>
              <a:t>vermelho</a:t>
            </a:r>
            <a:r>
              <a:rPr lang="en-US" dirty="0"/>
              <a:t> e </a:t>
            </a:r>
            <a:r>
              <a:rPr lang="en-US" dirty="0" err="1"/>
              <a:t>verde</a:t>
            </a:r>
            <a:r>
              <a:rPr lang="en-US" dirty="0"/>
              <a:t> </a:t>
            </a:r>
            <a:r>
              <a:rPr lang="en-US" dirty="0" err="1"/>
              <a:t>tb</a:t>
            </a:r>
            <a:r>
              <a:rPr lang="en-US" dirty="0"/>
              <a:t>.</a:t>
            </a:r>
            <a:r>
              <a:rPr lang="en-US" baseline="0" dirty="0"/>
              <a:t>. </a:t>
            </a:r>
          </a:p>
          <a:p>
            <a:endParaRPr lang="en-US" dirty="0"/>
          </a:p>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4</a:t>
            </a:fld>
            <a:endParaRPr lang="pt-BR"/>
          </a:p>
        </p:txBody>
      </p:sp>
    </p:spTree>
    <p:extLst>
      <p:ext uri="{BB962C8B-B14F-4D97-AF65-F5344CB8AC3E}">
        <p14:creationId xmlns:p14="http://schemas.microsoft.com/office/powerpoint/2010/main" val="4276943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7</a:t>
            </a:fld>
            <a:endParaRPr lang="pt-BR"/>
          </a:p>
        </p:txBody>
      </p:sp>
    </p:spTree>
    <p:extLst>
      <p:ext uri="{BB962C8B-B14F-4D97-AF65-F5344CB8AC3E}">
        <p14:creationId xmlns:p14="http://schemas.microsoft.com/office/powerpoint/2010/main" val="1603393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EVITAR </a:t>
            </a:r>
            <a:r>
              <a:rPr lang="en-US" dirty="0" err="1"/>
              <a:t>usar</a:t>
            </a:r>
            <a:r>
              <a:rPr lang="en-US" dirty="0"/>
              <a:t> o </a:t>
            </a:r>
            <a:r>
              <a:rPr lang="en-US" baseline="0" dirty="0" err="1"/>
              <a:t>spada</a:t>
            </a:r>
            <a:r>
              <a:rPr lang="en-US" baseline="0" dirty="0"/>
              <a:t> </a:t>
            </a:r>
            <a:r>
              <a:rPr lang="en-US" baseline="0" dirty="0" err="1"/>
              <a:t>branco</a:t>
            </a:r>
            <a:r>
              <a:rPr lang="en-US" baseline="0" dirty="0"/>
              <a:t> – tem </a:t>
            </a:r>
            <a:r>
              <a:rPr lang="en-US" baseline="0" dirty="0" err="1"/>
              <a:t>que</a:t>
            </a:r>
            <a:r>
              <a:rPr lang="en-US" baseline="0" dirty="0"/>
              <a:t> </a:t>
            </a:r>
            <a:r>
              <a:rPr lang="en-US" baseline="0" dirty="0" err="1"/>
              <a:t>ser</a:t>
            </a:r>
            <a:r>
              <a:rPr lang="en-US" baseline="0" dirty="0"/>
              <a:t> </a:t>
            </a:r>
            <a:r>
              <a:rPr lang="en-US" baseline="0" dirty="0" err="1"/>
              <a:t>sempre</a:t>
            </a:r>
            <a:r>
              <a:rPr lang="en-US" baseline="0" dirty="0"/>
              <a:t> o </a:t>
            </a:r>
            <a:r>
              <a:rPr lang="en-US" baseline="0" dirty="0" err="1"/>
              <a:t>colorido</a:t>
            </a:r>
            <a:r>
              <a:rPr lang="en-US" baseline="0" dirty="0"/>
              <a:t>. </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14</a:t>
            </a:fld>
            <a:endParaRPr lang="pt-BR"/>
          </a:p>
        </p:txBody>
      </p:sp>
    </p:spTree>
    <p:extLst>
      <p:ext uri="{BB962C8B-B14F-4D97-AF65-F5344CB8AC3E}">
        <p14:creationId xmlns:p14="http://schemas.microsoft.com/office/powerpoint/2010/main" val="9927149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1.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3.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6.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21.png"/><Relationship Id="rId5" Type="http://schemas.openxmlformats.org/officeDocument/2006/relationships/image" Target="../media/image18.png"/><Relationship Id="rId15" Type="http://schemas.openxmlformats.org/officeDocument/2006/relationships/image" Target="../media/image22.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0.png"/><Relationship Id="rId14" Type="http://schemas.openxmlformats.org/officeDocument/2006/relationships/hyperlink" Target="http://www.capgemini.com/"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18.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5.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2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7.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svg"/><Relationship Id="rId2" Type="http://schemas.openxmlformats.org/officeDocument/2006/relationships/image" Target="../media/image28.pn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269772541"/>
      </p:ext>
    </p:extLst>
  </p:cSld>
  <p:clrMapOvr>
    <a:masterClrMapping/>
  </p:clrMapOvr>
  <p:extLst mod="1">
    <p:ext uri="{DCECCB84-F9BA-43D5-87BE-67443E8EF086}">
      <p15:sldGuideLst xmlns:p15="http://schemas.microsoft.com/office/powerpoint/2012/main">
        <p15:guide id="3" pos="721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4.sv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image" Target="../media/image4.svg"/><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image" Target="../media/image2.png"/><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theme" Target="../theme/theme3.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image" Target="../media/image4.svg"/><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10" Type="http://schemas.openxmlformats.org/officeDocument/2006/relationships/image" Target="../media/image2.png"/><Relationship Id="rId4" Type="http://schemas.openxmlformats.org/officeDocument/2006/relationships/slideLayout" Target="../slideLayouts/slideLayout36.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58" r:id="rId1"/>
    <p:sldLayoutId id="2147483790" r:id="rId2"/>
    <p:sldLayoutId id="2147483721" r:id="rId3"/>
    <p:sldLayoutId id="2147483810" r:id="rId4"/>
    <p:sldLayoutId id="2147483666" r:id="rId5"/>
    <p:sldLayoutId id="2147483720"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4">
            <a:extLst>
              <a:ext uri="{96DAC541-7B7A-43D3-8B79-37D633B846F1}">
                <asvg:svgBlip xmlns="" xmlns:asvg="http://schemas.microsoft.com/office/drawing/2016/SVG/main"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 id="2147483799"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10">
            <a:extLst>
              <a:ext uri="{96DAC541-7B7A-43D3-8B79-37D633B846F1}">
                <asvg:svgBlip xmlns="" xmlns:asvg="http://schemas.microsoft.com/office/drawing/2016/SVG/main" r:embed="rId13"/>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sz="4400" dirty="0" smtClean="0">
                <a:solidFill>
                  <a:schemeClr val="tx1">
                    <a:lumMod val="85000"/>
                    <a:lumOff val="15000"/>
                  </a:schemeClr>
                </a:solidFill>
                <a:latin typeface="Times New Roman" panose="02020603050405020304" pitchFamily="18" charset="0"/>
                <a:cs typeface="Times New Roman" panose="02020603050405020304" pitchFamily="18" charset="0"/>
              </a:rPr>
              <a:t>Cap Store Application</a:t>
            </a:r>
            <a:endParaRPr lang="en-US" sz="4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91563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16580061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38293984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268200" cy="6854653"/>
          </a:xfrm>
          <a:prstGeom prst="rect">
            <a:avLst/>
          </a:prstGeom>
        </p:spPr>
      </p:pic>
    </p:spTree>
    <p:extLst>
      <p:ext uri="{BB962C8B-B14F-4D97-AF65-F5344CB8AC3E}">
        <p14:creationId xmlns:p14="http://schemas.microsoft.com/office/powerpoint/2010/main" val="14910036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467691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D637DE7C-7090-48D5-95BA-1E096A71FB1B}"/>
              </a:ext>
            </a:extLst>
          </p:cNvPr>
          <p:cNvSpPr>
            <a:spLocks noGrp="1"/>
          </p:cNvSpPr>
          <p:nvPr>
            <p:ph type="body" sz="quarter" idx="32"/>
          </p:nvPr>
        </p:nvSpPr>
        <p:spPr>
          <a:xfrm>
            <a:off x="762000" y="2590800"/>
            <a:ext cx="9220200" cy="914400"/>
          </a:xfrm>
        </p:spPr>
        <p:style>
          <a:lnRef idx="2">
            <a:schemeClr val="accent4"/>
          </a:lnRef>
          <a:fillRef idx="1">
            <a:schemeClr val="lt1"/>
          </a:fillRef>
          <a:effectRef idx="0">
            <a:schemeClr val="accent4"/>
          </a:effectRef>
          <a:fontRef idx="minor">
            <a:schemeClr val="dk1"/>
          </a:fontRef>
        </p:style>
        <p:txBody>
          <a:bodyPr/>
          <a:lstStyle/>
          <a:p>
            <a:pPr algn="ctr"/>
            <a:endParaRPr lang="en-US" sz="7200" b="1" dirty="0">
              <a:solidFill>
                <a:schemeClr val="accent1">
                  <a:lumMod val="60000"/>
                  <a:lumOff val="40000"/>
                </a:schemeClr>
              </a:solidFill>
              <a:latin typeface="Times New Roman" panose="02020603050405020304" pitchFamily="18" charset="0"/>
              <a:cs typeface="Times New Roman" panose="02020603050405020304" pitchFamily="18" charset="0"/>
            </a:endParaRPr>
          </a:p>
          <a:p>
            <a:pPr algn="ctr"/>
            <a:r>
              <a:rPr lang="en-US" sz="7200" dirty="0" smtClean="0">
                <a:solidFill>
                  <a:schemeClr val="accent1">
                    <a:lumMod val="60000"/>
                    <a:lumOff val="40000"/>
                  </a:schemeClr>
                </a:solidFill>
                <a:latin typeface="Times New Roman" panose="02020603050405020304" pitchFamily="18" charset="0"/>
                <a:cs typeface="Times New Roman" panose="02020603050405020304" pitchFamily="18" charset="0"/>
              </a:rPr>
              <a:t>Thank You</a:t>
            </a:r>
            <a:endParaRPr lang="en-US" sz="7200"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36582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p:cNvSpPr>
            <a:spLocks noGrp="1"/>
          </p:cNvSpPr>
          <p:nvPr>
            <p:ph type="ctrTitle"/>
          </p:nvPr>
        </p:nvSpPr>
        <p:spPr>
          <a:xfrm>
            <a:off x="457200" y="1905000"/>
            <a:ext cx="5535612" cy="2179959"/>
          </a:xfrm>
        </p:spPr>
        <p:style>
          <a:lnRef idx="2">
            <a:schemeClr val="accent2"/>
          </a:lnRef>
          <a:fillRef idx="1">
            <a:schemeClr val="lt1"/>
          </a:fillRef>
          <a:effectRef idx="0">
            <a:schemeClr val="accent2"/>
          </a:effectRef>
          <a:fontRef idx="minor">
            <a:schemeClr val="dk1"/>
          </a:fontRef>
        </p:style>
        <p:txBody>
          <a:bodyPr/>
          <a:lstStyle/>
          <a:p>
            <a:pPr>
              <a:lnSpc>
                <a:spcPct val="150000"/>
              </a:lnSpc>
            </a:pPr>
            <a:r>
              <a:rPr lang="en-US" b="1" dirty="0" smtClean="0">
                <a:solidFill>
                  <a:schemeClr val="tx1"/>
                </a:solidFill>
                <a:latin typeface="Times New Roman" panose="02020603050405020304" pitchFamily="18" charset="0"/>
                <a:cs typeface="Times New Roman" panose="02020603050405020304" pitchFamily="18" charset="0"/>
              </a:rPr>
              <a:t/>
            </a:r>
            <a:br>
              <a:rPr lang="en-US" b="1" dirty="0" smtClean="0">
                <a:solidFill>
                  <a:schemeClr val="tx1"/>
                </a:solidFill>
                <a:latin typeface="Times New Roman" panose="02020603050405020304" pitchFamily="18" charset="0"/>
                <a:cs typeface="Times New Roman" panose="02020603050405020304" pitchFamily="18" charset="0"/>
              </a:rPr>
            </a:br>
            <a:r>
              <a:rPr lang="en-US" b="1" dirty="0" smtClean="0">
                <a:latin typeface="Times New Roman" panose="02020603050405020304" pitchFamily="18" charset="0"/>
                <a:cs typeface="Times New Roman" panose="02020603050405020304" pitchFamily="18" charset="0"/>
              </a:rPr>
              <a:t/>
            </a:r>
            <a:br>
              <a:rPr lang="en-US" b="1" dirty="0" smtClean="0">
                <a:latin typeface="Times New Roman" panose="02020603050405020304" pitchFamily="18" charset="0"/>
                <a:cs typeface="Times New Roman" panose="02020603050405020304" pitchFamily="18" charset="0"/>
              </a:rPr>
            </a:br>
            <a:r>
              <a:rPr lang="en-US" b="1" dirty="0" smtClean="0">
                <a:latin typeface="Times New Roman" panose="02020603050405020304" pitchFamily="18" charset="0"/>
                <a:cs typeface="Times New Roman" panose="02020603050405020304" pitchFamily="18" charset="0"/>
              </a:rPr>
              <a:t> </a:t>
            </a:r>
            <a:r>
              <a:rPr lang="en-US" sz="3600" b="1" i="1" dirty="0" smtClean="0">
                <a:latin typeface="Times New Roman" panose="02020603050405020304" pitchFamily="18" charset="0"/>
                <a:cs typeface="Times New Roman" panose="02020603050405020304" pitchFamily="18" charset="0"/>
              </a:rPr>
              <a:t>K. Ashritha - 153013</a:t>
            </a:r>
            <a:br>
              <a:rPr lang="en-US" sz="3600" b="1" i="1" dirty="0" smtClean="0">
                <a:latin typeface="Times New Roman" panose="02020603050405020304" pitchFamily="18" charset="0"/>
                <a:cs typeface="Times New Roman" panose="02020603050405020304" pitchFamily="18" charset="0"/>
              </a:rPr>
            </a:br>
            <a:r>
              <a:rPr lang="en-US" sz="3600" b="1" i="1" dirty="0" smtClean="0">
                <a:latin typeface="Times New Roman" panose="02020603050405020304" pitchFamily="18" charset="0"/>
                <a:cs typeface="Times New Roman" panose="02020603050405020304" pitchFamily="18" charset="0"/>
              </a:rPr>
              <a:t>JEE Full Stack - MIPL</a:t>
            </a:r>
            <a:r>
              <a:rPr lang="en-US" b="1" dirty="0" smtClean="0">
                <a:latin typeface="Times New Roman" panose="02020603050405020304" pitchFamily="18" charset="0"/>
                <a:cs typeface="Times New Roman" panose="02020603050405020304" pitchFamily="18" charset="0"/>
              </a:rPr>
              <a:t/>
            </a:r>
            <a:br>
              <a:rPr lang="en-US" b="1" dirty="0" smtClean="0">
                <a:latin typeface="Times New Roman" panose="02020603050405020304" pitchFamily="18" charset="0"/>
                <a:cs typeface="Times New Roman" panose="02020603050405020304" pitchFamily="18" charset="0"/>
              </a:rPr>
            </a:br>
            <a:r>
              <a:rPr lang="en-US" b="1"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7361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 xmlns:a16="http://schemas.microsoft.com/office/drawing/2014/main" id="{CDAD4CD6-0D42-4B53-A553-167F9F359564}"/>
              </a:ext>
            </a:extLst>
          </p:cNvPr>
          <p:cNvSpPr>
            <a:spLocks noGrp="1"/>
          </p:cNvSpPr>
          <p:nvPr>
            <p:ph type="body" sz="quarter" idx="10"/>
          </p:nvPr>
        </p:nvSpPr>
        <p:spPr/>
        <p:txBody>
          <a:bodyPr/>
          <a:lstStyle/>
          <a:p>
            <a:r>
              <a:rPr lang="en-US" sz="6600" dirty="0" smtClean="0">
                <a:solidFill>
                  <a:schemeClr val="tx1">
                    <a:lumMod val="95000"/>
                    <a:lumOff val="5000"/>
                  </a:schemeClr>
                </a:solidFill>
                <a:latin typeface="Times New Roman" panose="02020603050405020304" pitchFamily="18" charset="0"/>
                <a:cs typeface="Times New Roman" panose="02020603050405020304" pitchFamily="18" charset="0"/>
              </a:rPr>
              <a:t>MODULES</a:t>
            </a:r>
          </a:p>
          <a:p>
            <a:endParaRPr 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8206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 xmlns:a16="http://schemas.microsoft.com/office/drawing/2014/main" id="{0E257C33-C607-4F39-94FD-853E5F7CDFAF}"/>
              </a:ext>
            </a:extLst>
          </p:cNvPr>
          <p:cNvSpPr>
            <a:spLocks noGrp="1"/>
          </p:cNvSpPr>
          <p:nvPr>
            <p:ph type="body" sz="quarter" idx="11"/>
          </p:nvPr>
        </p:nvSpPr>
        <p:spPr>
          <a:xfrm>
            <a:off x="457200" y="228600"/>
            <a:ext cx="6983412" cy="4419600"/>
          </a:xfrm>
        </p:spPr>
        <p:txBody>
          <a:bodyPr>
            <a:normAutofit/>
          </a:bodyPr>
          <a:lstStyle/>
          <a:p>
            <a:pPr algn="ctr"/>
            <a:r>
              <a:rPr lang="pt-PT" sz="4000" dirty="0">
                <a:solidFill>
                  <a:schemeClr val="accent5">
                    <a:lumMod val="50000"/>
                  </a:schemeClr>
                </a:solidFill>
                <a:latin typeface="Times New Roman" panose="02020603050405020304" pitchFamily="18" charset="0"/>
                <a:cs typeface="Times New Roman" panose="02020603050405020304" pitchFamily="18" charset="0"/>
              </a:rPr>
              <a:t>M</a:t>
            </a:r>
            <a:r>
              <a:rPr lang="pt-PT" sz="4000" dirty="0" smtClean="0">
                <a:solidFill>
                  <a:schemeClr val="accent5">
                    <a:lumMod val="50000"/>
                  </a:schemeClr>
                </a:solidFill>
                <a:latin typeface="Times New Roman" panose="02020603050405020304" pitchFamily="18" charset="0"/>
                <a:cs typeface="Times New Roman" panose="02020603050405020304" pitchFamily="18" charset="0"/>
              </a:rPr>
              <a:t>odules Assigned </a:t>
            </a:r>
          </a:p>
          <a:p>
            <a:endParaRPr lang="pt-PT" dirty="0"/>
          </a:p>
          <a:p>
            <a:pPr marL="514350" indent="-514350">
              <a:buFont typeface="Arial" panose="020B0604020202020204" pitchFamily="34" charset="0"/>
              <a:buAutoNum type="arabicPeriod"/>
            </a:pPr>
            <a:r>
              <a:rPr lang="pt-PT" dirty="0"/>
              <a:t>CapStore Home Page</a:t>
            </a:r>
          </a:p>
          <a:p>
            <a:pPr marL="514350" indent="-514350">
              <a:buFont typeface="Arial" panose="020B0604020202020204" pitchFamily="34" charset="0"/>
              <a:buAutoNum type="arabicPeriod"/>
            </a:pPr>
            <a:r>
              <a:rPr lang="pt-PT" dirty="0" smtClean="0"/>
              <a:t>Product Page</a:t>
            </a:r>
          </a:p>
          <a:p>
            <a:pPr marL="514350" indent="-514350">
              <a:buAutoNum type="arabicPeriod"/>
            </a:pPr>
            <a:r>
              <a:rPr lang="pt-PT" dirty="0" smtClean="0"/>
              <a:t>WishList</a:t>
            </a:r>
          </a:p>
          <a:p>
            <a:pPr marL="514350" indent="-514350">
              <a:buAutoNum type="arabicPeriod"/>
            </a:pPr>
            <a:r>
              <a:rPr lang="pt-PT" dirty="0" smtClean="0"/>
              <a:t>Similar Products</a:t>
            </a:r>
          </a:p>
        </p:txBody>
      </p:sp>
    </p:spTree>
    <p:extLst>
      <p:ext uri="{BB962C8B-B14F-4D97-AF65-F5344CB8AC3E}">
        <p14:creationId xmlns:p14="http://schemas.microsoft.com/office/powerpoint/2010/main" val="87789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447800" y="1905000"/>
            <a:ext cx="5399980" cy="869950"/>
          </a:xfrm>
        </p:spPr>
        <p:txBody>
          <a:bodyPr>
            <a:normAutofit/>
          </a:bodyPr>
          <a:lstStyle/>
          <a:p>
            <a:r>
              <a:rPr lang="en-US" sz="3600" dirty="0" smtClean="0">
                <a:solidFill>
                  <a:schemeClr val="accent5">
                    <a:lumMod val="50000"/>
                  </a:schemeClr>
                </a:solidFill>
              </a:rPr>
              <a:t>Module Owned</a:t>
            </a:r>
            <a:endParaRPr lang="en-US" sz="3600" dirty="0">
              <a:solidFill>
                <a:schemeClr val="accent5">
                  <a:lumMod val="50000"/>
                </a:schemeClr>
              </a:solidFill>
            </a:endParaRPr>
          </a:p>
        </p:txBody>
      </p:sp>
      <p:sp>
        <p:nvSpPr>
          <p:cNvPr id="3" name="Text Placeholder 2"/>
          <p:cNvSpPr>
            <a:spLocks noGrp="1"/>
          </p:cNvSpPr>
          <p:nvPr>
            <p:ph type="body" sz="quarter" idx="12"/>
          </p:nvPr>
        </p:nvSpPr>
        <p:spPr>
          <a:xfrm>
            <a:off x="838200" y="3505200"/>
            <a:ext cx="5399980" cy="1196340"/>
          </a:xfrm>
        </p:spPr>
        <p:txBody>
          <a:bodyPr>
            <a:normAutofit/>
          </a:bodyPr>
          <a:lstStyle/>
          <a:p>
            <a:r>
              <a:rPr lang="en-US" sz="2800" dirty="0" smtClean="0">
                <a:latin typeface="Times New Roman" panose="02020603050405020304" pitchFamily="18" charset="0"/>
                <a:cs typeface="Times New Roman" panose="02020603050405020304" pitchFamily="18" charset="0"/>
              </a:rPr>
              <a:t>Cap Store Home Page</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73457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914400" y="1295400"/>
            <a:ext cx="5399980" cy="869950"/>
          </a:xfrm>
        </p:spPr>
        <p:txBody>
          <a:bodyPr/>
          <a:lstStyle/>
          <a:p>
            <a:r>
              <a:rPr lang="en-US" sz="2800" dirty="0">
                <a:solidFill>
                  <a:schemeClr val="accent6">
                    <a:lumMod val="75000"/>
                  </a:schemeClr>
                </a:solidFill>
              </a:rPr>
              <a:t>Softwares Used</a:t>
            </a:r>
          </a:p>
          <a:p>
            <a:endParaRPr lang="en-US" dirty="0"/>
          </a:p>
        </p:txBody>
      </p:sp>
      <p:sp>
        <p:nvSpPr>
          <p:cNvPr id="3" name="Text Placeholder 2"/>
          <p:cNvSpPr>
            <a:spLocks noGrp="1"/>
          </p:cNvSpPr>
          <p:nvPr>
            <p:ph type="body" sz="quarter" idx="12"/>
          </p:nvPr>
        </p:nvSpPr>
        <p:spPr>
          <a:xfrm>
            <a:off x="533400" y="1905000"/>
            <a:ext cx="4876800" cy="4387850"/>
          </a:xfrm>
        </p:spPr>
        <p:txBody>
          <a:bodyPr>
            <a:normAutofit/>
          </a:bodyPr>
          <a:lstStyle/>
          <a:p>
            <a:endParaRPr lang="en-US" dirty="0"/>
          </a:p>
          <a:p>
            <a:pPr>
              <a:lnSpc>
                <a:spcPct val="100000"/>
              </a:lnSpc>
            </a:pPr>
            <a:r>
              <a:rPr lang="en-US" dirty="0"/>
              <a:t>• JDK 10 </a:t>
            </a:r>
          </a:p>
          <a:p>
            <a:pPr>
              <a:lnSpc>
                <a:spcPct val="100000"/>
              </a:lnSpc>
            </a:pPr>
            <a:r>
              <a:rPr lang="en-US" dirty="0"/>
              <a:t>• Spring Boot 2.x </a:t>
            </a:r>
          </a:p>
          <a:p>
            <a:pPr>
              <a:lnSpc>
                <a:spcPct val="100000"/>
              </a:lnSpc>
            </a:pPr>
            <a:r>
              <a:rPr lang="en-US" dirty="0"/>
              <a:t>• My SQL 5.x </a:t>
            </a:r>
          </a:p>
          <a:p>
            <a:pPr>
              <a:lnSpc>
                <a:spcPct val="100000"/>
              </a:lnSpc>
            </a:pPr>
            <a:r>
              <a:rPr lang="en-US" dirty="0"/>
              <a:t>• SQL Yog 8.5 </a:t>
            </a:r>
          </a:p>
          <a:p>
            <a:pPr>
              <a:lnSpc>
                <a:spcPct val="100000"/>
              </a:lnSpc>
            </a:pPr>
            <a:r>
              <a:rPr lang="en-US" dirty="0"/>
              <a:t>• Spring Tool Suite 3.9.x </a:t>
            </a:r>
          </a:p>
          <a:p>
            <a:pPr>
              <a:lnSpc>
                <a:spcPct val="100000"/>
              </a:lnSpc>
            </a:pPr>
            <a:r>
              <a:rPr lang="en-US" dirty="0"/>
              <a:t>• Spring Boot Data </a:t>
            </a:r>
          </a:p>
          <a:p>
            <a:pPr>
              <a:lnSpc>
                <a:spcPct val="100000"/>
              </a:lnSpc>
            </a:pPr>
            <a:r>
              <a:rPr lang="en-US" dirty="0"/>
              <a:t>• Spring Boot Rest Controller </a:t>
            </a:r>
          </a:p>
          <a:p>
            <a:pPr>
              <a:lnSpc>
                <a:spcPct val="100000"/>
              </a:lnSpc>
            </a:pPr>
            <a:r>
              <a:rPr lang="en-US" dirty="0"/>
              <a:t>• JSP – Front-end </a:t>
            </a:r>
          </a:p>
          <a:p>
            <a:pPr>
              <a:lnSpc>
                <a:spcPct val="100000"/>
              </a:lnSpc>
            </a:pPr>
            <a:r>
              <a:rPr lang="en-US" dirty="0"/>
              <a:t>• Jenkins – Build Server </a:t>
            </a:r>
          </a:p>
          <a:p>
            <a:pPr>
              <a:lnSpc>
                <a:spcPct val="100000"/>
              </a:lnSpc>
            </a:pPr>
            <a:r>
              <a:rPr lang="en-US" dirty="0"/>
              <a:t>• Git - Source Code Repository </a:t>
            </a:r>
          </a:p>
          <a:p>
            <a:pPr>
              <a:lnSpc>
                <a:spcPct val="100000"/>
              </a:lnSpc>
            </a:pPr>
            <a:r>
              <a:rPr lang="en-US" dirty="0"/>
              <a:t>• Postman </a:t>
            </a:r>
          </a:p>
          <a:p>
            <a:pPr>
              <a:lnSpc>
                <a:spcPct val="120000"/>
              </a:lnSpc>
            </a:pPr>
            <a:endParaRPr lang="en-US" dirty="0"/>
          </a:p>
          <a:p>
            <a:endParaRPr lang="en-US" dirty="0"/>
          </a:p>
        </p:txBody>
      </p:sp>
    </p:spTree>
    <p:extLst>
      <p:ext uri="{BB962C8B-B14F-4D97-AF65-F5344CB8AC3E}">
        <p14:creationId xmlns:p14="http://schemas.microsoft.com/office/powerpoint/2010/main" val="18680212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hidden="1">
            <a:extLst>
              <a:ext uri="{FF2B5EF4-FFF2-40B4-BE49-F238E27FC236}">
                <a16:creationId xmlns="" xmlns:a16="http://schemas.microsoft.com/office/drawing/2014/main"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
        <p:nvSpPr>
          <p:cNvPr id="2" name="TextBox 1"/>
          <p:cNvSpPr txBox="1"/>
          <p:nvPr/>
        </p:nvSpPr>
        <p:spPr>
          <a:xfrm>
            <a:off x="501203" y="381000"/>
            <a:ext cx="10547797" cy="483209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b="1" dirty="0" smtClean="0">
                <a:solidFill>
                  <a:schemeClr val="accent1">
                    <a:lumMod val="60000"/>
                    <a:lumOff val="40000"/>
                  </a:schemeClr>
                </a:solidFill>
                <a:latin typeface="Times New Roman" panose="02020603050405020304" pitchFamily="18" charset="0"/>
                <a:cs typeface="Times New Roman" panose="02020603050405020304" pitchFamily="18" charset="0"/>
              </a:rPr>
              <a:t>Cap Store Home Page</a:t>
            </a:r>
          </a:p>
          <a:p>
            <a:pPr algn="ctr"/>
            <a:endParaRPr lang="en-US" sz="2800"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Menu which includes all categories.</a:t>
            </a:r>
          </a:p>
          <a:p>
            <a:pPr marL="457200" indent="-457200" algn="just">
              <a:buFont typeface="Arial" panose="020B0604020202020204" pitchFamily="34" charset="0"/>
              <a:buChar char="•"/>
            </a:pPr>
            <a:endParaRPr lang="en-US" sz="2800"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After </a:t>
            </a:r>
            <a:r>
              <a:rPr lang="en-US" sz="2800" dirty="0">
                <a:latin typeface="Times New Roman" panose="02020603050405020304" pitchFamily="18" charset="0"/>
                <a:cs typeface="Times New Roman" panose="02020603050405020304" pitchFamily="18" charset="0"/>
              </a:rPr>
              <a:t>Selecting category it will show list of </a:t>
            </a:r>
            <a:r>
              <a:rPr lang="en-US" sz="2800" dirty="0" smtClean="0">
                <a:latin typeface="Times New Roman" panose="02020603050405020304" pitchFamily="18" charset="0"/>
                <a:cs typeface="Times New Roman" panose="02020603050405020304" pitchFamily="18" charset="0"/>
              </a:rPr>
              <a:t>items. </a:t>
            </a:r>
          </a:p>
          <a:p>
            <a:pPr algn="just"/>
            <a:endParaRPr lang="en-US" sz="2800"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S</a:t>
            </a:r>
            <a:r>
              <a:rPr lang="en-US" sz="2800" dirty="0" smtClean="0">
                <a:latin typeface="Times New Roman" panose="02020603050405020304" pitchFamily="18" charset="0"/>
                <a:cs typeface="Times New Roman" panose="02020603050405020304" pitchFamily="18" charset="0"/>
              </a:rPr>
              <a:t>orting </a:t>
            </a:r>
            <a:r>
              <a:rPr lang="en-US" sz="2800" dirty="0">
                <a:latin typeface="Times New Roman" panose="02020603050405020304" pitchFamily="18" charset="0"/>
                <a:cs typeface="Times New Roman" panose="02020603050405020304" pitchFamily="18" charset="0"/>
              </a:rPr>
              <a:t>and selecting </a:t>
            </a:r>
            <a:r>
              <a:rPr lang="en-US" sz="2800" dirty="0" smtClean="0">
                <a:latin typeface="Times New Roman" panose="02020603050405020304" pitchFamily="18" charset="0"/>
                <a:cs typeface="Times New Roman" panose="02020603050405020304" pitchFamily="18" charset="0"/>
              </a:rPr>
              <a:t>items. </a:t>
            </a:r>
            <a:r>
              <a:rPr lang="en-US" sz="2800" dirty="0">
                <a:latin typeface="Times New Roman" panose="02020603050405020304" pitchFamily="18" charset="0"/>
                <a:cs typeface="Times New Roman" panose="02020603050405020304" pitchFamily="18" charset="0"/>
              </a:rPr>
              <a:t>	</a:t>
            </a:r>
            <a:endParaRPr lang="en-US" sz="2800"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endParaRPr lang="en-US" sz="2800"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A search </a:t>
            </a:r>
            <a:r>
              <a:rPr lang="en-US" sz="2800" dirty="0">
                <a:latin typeface="Times New Roman" panose="02020603050405020304" pitchFamily="18" charset="0"/>
                <a:cs typeface="Times New Roman" panose="02020603050405020304" pitchFamily="18" charset="0"/>
              </a:rPr>
              <a:t>bar</a:t>
            </a:r>
            <a:r>
              <a:rPr lang="en-US" sz="2800" dirty="0" smtClean="0">
                <a:latin typeface="Times New Roman" panose="02020603050405020304" pitchFamily="18" charset="0"/>
                <a:cs typeface="Times New Roman" panose="02020603050405020304" pitchFamily="18" charset="0"/>
              </a:rPr>
              <a:t>.</a:t>
            </a:r>
          </a:p>
          <a:p>
            <a:pPr marL="457200" indent="-457200" algn="just">
              <a:buFont typeface="Arial" panose="020B0604020202020204" pitchFamily="34" charset="0"/>
              <a:buChar char="•"/>
            </a:pPr>
            <a:endParaRPr lang="en-US" sz="2800"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A</a:t>
            </a:r>
            <a:r>
              <a:rPr lang="en-US" sz="2800" dirty="0" smtClean="0">
                <a:latin typeface="Times New Roman" panose="02020603050405020304" pitchFamily="18" charset="0"/>
                <a:cs typeface="Times New Roman" panose="02020603050405020304" pitchFamily="18" charset="0"/>
              </a:rPr>
              <a:t>ll </a:t>
            </a:r>
            <a:r>
              <a:rPr lang="en-US" sz="2800" dirty="0">
                <a:latin typeface="Times New Roman" panose="02020603050405020304" pitchFamily="18" charset="0"/>
                <a:cs typeface="Times New Roman" panose="02020603050405020304" pitchFamily="18" charset="0"/>
              </a:rPr>
              <a:t>the discounts and promos</a:t>
            </a:r>
            <a:r>
              <a:rPr lang="en-US" sz="2800" dirty="0" smtClean="0">
                <a:latin typeface="Times New Roman" panose="02020603050405020304" pitchFamily="18" charset="0"/>
                <a:cs typeface="Times New Roman" panose="02020603050405020304" pitchFamily="18" charset="0"/>
              </a:rPr>
              <a:t>.</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320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rot="21414615">
            <a:off x="5867400" y="2895600"/>
            <a:ext cx="5840413" cy="1418714"/>
          </a:xfrm>
        </p:spPr>
        <p:txBody>
          <a:bodyPr>
            <a:normAutofit/>
          </a:bodyPr>
          <a:lstStyle/>
          <a:p>
            <a:r>
              <a:rPr lang="en-US" sz="5400" dirty="0" smtClean="0">
                <a:latin typeface="Times New Roman" panose="02020603050405020304" pitchFamily="18" charset="0"/>
                <a:cs typeface="Times New Roman" panose="02020603050405020304" pitchFamily="18" charset="0"/>
              </a:rPr>
              <a:t>SCREEN SHOTS </a:t>
            </a:r>
            <a:endParaRPr lang="en-US" sz="5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3061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399"/>
            <a:ext cx="12192000" cy="7008726"/>
          </a:xfrm>
          <a:prstGeom prst="rect">
            <a:avLst/>
          </a:prstGeom>
        </p:spPr>
      </p:pic>
    </p:spTree>
    <p:extLst>
      <p:ext uri="{BB962C8B-B14F-4D97-AF65-F5344CB8AC3E}">
        <p14:creationId xmlns:p14="http://schemas.microsoft.com/office/powerpoint/2010/main" val="2221249007"/>
      </p:ext>
    </p:extLst>
  </p:cSld>
  <p:clrMapOvr>
    <a:masterClrMapping/>
  </p:clrMapOvr>
  <p:timing>
    <p:tnLst>
      <p:par>
        <p:cTn id="1" dur="indefinite" restart="never" nodeType="tmRoot"/>
      </p:par>
    </p:tnLst>
  </p:timing>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Capgemini_Template</Template>
  <TotalTime>234</TotalTime>
  <Words>153</Words>
  <Application>Microsoft Office PowerPoint</Application>
  <PresentationFormat>Widescreen</PresentationFormat>
  <Paragraphs>45</Paragraphs>
  <Slides>15</Slides>
  <Notes>4</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15</vt:i4>
      </vt:variant>
    </vt:vector>
  </HeadingPairs>
  <TitlesOfParts>
    <vt:vector size="25" baseType="lpstr">
      <vt:lpstr>Arial</vt:lpstr>
      <vt:lpstr>Calibri</vt:lpstr>
      <vt:lpstr>Georgia</vt:lpstr>
      <vt:lpstr>Times New Roman</vt:lpstr>
      <vt:lpstr>Verdana</vt:lpstr>
      <vt:lpstr>Wingdings</vt:lpstr>
      <vt:lpstr>Capgemini 2017_Cover slides</vt:lpstr>
      <vt:lpstr>Section slides</vt:lpstr>
      <vt:lpstr>Content Layouts</vt:lpstr>
      <vt:lpstr>Content and Image Layouts</vt:lpstr>
      <vt:lpstr>PowerPoint Presentation</vt:lpstr>
      <vt:lpstr>   K. Ashritha - 153013 JEE Full Stack - MIPL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Phani, Supriti</dc:creator>
  <cp:lastModifiedBy>Swaroopa, Sannidhi</cp:lastModifiedBy>
  <cp:revision>63</cp:revision>
  <dcterms:created xsi:type="dcterms:W3CDTF">2017-10-18T10:34:16Z</dcterms:created>
  <dcterms:modified xsi:type="dcterms:W3CDTF">2018-08-21T07:27:01Z</dcterms:modified>
</cp:coreProperties>
</file>